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0" r:id="rId2"/>
  </p:sldIdLst>
  <p:sldSz cx="5765800" cy="3244850"/>
  <p:notesSz cx="5765800" cy="3244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437F"/>
    <a:srgbClr val="E6E6E6"/>
    <a:srgbClr val="DDDDDD"/>
    <a:srgbClr val="99CCFF"/>
    <a:srgbClr val="4978B1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202" d="100"/>
          <a:sy n="202" d="100"/>
        </p:scale>
        <p:origin x="168" y="336"/>
      </p:cViewPr>
      <p:guideLst>
        <p:guide orient="horz" pos="2880"/>
        <p:guide pos="2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265488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CBA3A-4016-4326-8AC3-4CA1C77DF708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911350" y="406400"/>
            <a:ext cx="1943100" cy="1093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76263" y="1562100"/>
            <a:ext cx="4613275" cy="1277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265488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2435" y="1005903"/>
            <a:ext cx="4900930" cy="6814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64870" y="1817116"/>
            <a:ext cx="4036060" cy="81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15162"/>
            <a:ext cx="373837" cy="2660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22808" y="543712"/>
            <a:ext cx="5082641" cy="2214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3011" y="1956145"/>
            <a:ext cx="113976" cy="1521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4015" y="2217879"/>
            <a:ext cx="151968" cy="152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34015" y="2459864"/>
            <a:ext cx="151961" cy="152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133711" y="2790248"/>
            <a:ext cx="121265" cy="152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118256" y="2541852"/>
            <a:ext cx="152176" cy="1450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118256" y="2286533"/>
            <a:ext cx="152176" cy="15195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36166" y="556217"/>
            <a:ext cx="1509395" cy="208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320451" y="700380"/>
            <a:ext cx="2058035" cy="2262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1" i="0">
                <a:solidFill>
                  <a:srgbClr val="161A1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7374" y="473938"/>
            <a:ext cx="3791051" cy="212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8290" y="746315"/>
            <a:ext cx="5189220" cy="2141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60372" y="3017710"/>
            <a:ext cx="1845056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8290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151376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43319"/>
            <a:ext cx="919417" cy="359906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229129"/>
              </p:ext>
            </p:extLst>
          </p:nvPr>
        </p:nvGraphicFramePr>
        <p:xfrm>
          <a:off x="123841" y="479425"/>
          <a:ext cx="5486399" cy="2720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881"/>
                <a:gridCol w="1765113"/>
                <a:gridCol w="1613430"/>
                <a:gridCol w="1927975"/>
              </a:tblGrid>
              <a:tr h="27926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Список организаций, наделенных полномочиями доверенного лица удостоверяющего центра Федерального казначейства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701">
                <a:tc>
                  <a:txBody>
                    <a:bodyPr/>
                    <a:lstStyle/>
                    <a:p>
                      <a:endParaRPr lang="ru-RU" sz="300" dirty="0"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bg1"/>
                          </a:solidFill>
                          <a:effectLst/>
                        </a:rPr>
                        <a:t>Наименование доверенного лица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bg1"/>
                          </a:solidFill>
                          <a:effectLst/>
                        </a:rPr>
                        <a:t>Субъекты Российской Федерации в которых осуществляется выдача сертификатов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bg1"/>
                          </a:solidFill>
                          <a:effectLst/>
                        </a:rPr>
                        <a:t>Подведомственные организации, находящиеся на территории Амурской области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0748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Федеральная налоговая служба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Российская Федерация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Управление Федеральной налоговой службы по Амурской области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35701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8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Федеральная таможенная служба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Российская Федерация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0380" algn="l"/>
                        </a:tabLst>
                      </a:pPr>
                      <a:r>
                        <a:rPr lang="ru-RU" sz="800" dirty="0">
                          <a:effectLst/>
                        </a:rPr>
                        <a:t>Служба по Амурской области и республике Саха (Якутия) (г. Благовещенск) Хабаровской таможни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701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8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Пенсионный фонд Российской Федерации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Российская Федерация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Государственное учреждение – Отделение Пенсионного фонда Российской Федерации по Амурской области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748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Федеральная служба исполнения наказаний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Российская Федерация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Управление Федеральной службы исполнения наказаний по Амурской области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24428" marR="24428" marT="12214" marB="122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62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723</TotalTime>
  <Words>99</Words>
  <Application>Microsoft Office PowerPoint</Application>
  <PresentationFormat>Произвольный</PresentationFormat>
  <Paragraphs>21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 Unicode MS</vt:lpstr>
      <vt:lpstr>Arial</vt:lpstr>
      <vt:lpstr>Calibri</vt:lpstr>
      <vt:lpstr>Times New Roman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Дробаха Дмитрий Александрович</cp:lastModifiedBy>
  <cp:revision>75</cp:revision>
  <dcterms:created xsi:type="dcterms:W3CDTF">2019-07-31T16:47:50Z</dcterms:created>
  <dcterms:modified xsi:type="dcterms:W3CDTF">2021-09-03T01:47:04Z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